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A05F"/>
    <a:srgbClr val="F8F8F8"/>
    <a:srgbClr val="FCC7D6"/>
    <a:srgbClr val="ECAEEB"/>
    <a:srgbClr val="D192A0"/>
    <a:srgbClr val="D4878C"/>
    <a:srgbClr val="FF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4601A7-F65C-AE4B-6F6C-0C6FF89BB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57F35AC-1157-0C33-13BF-96A3BE289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EF1380-FD50-191E-0795-B269D73F3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9D74C0-FA19-E2A5-5F9F-3C7069EC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6E6737-1202-5CCF-D3C9-6083C679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294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E8925D-359F-46B9-4D33-830991CE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BEE0E9C-125A-9CF8-1555-5DA02F6E3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B457D4-FBCF-8441-3DC6-1A8889B6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E1A180-A220-BB7C-B9AF-7A40F4B5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FB91D3-D5E4-6B43-15B6-FE45FCB0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6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46BA388-91CF-9606-ED05-F9E2D1240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E940046-AF49-7D06-5B78-674E205F8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DFEFA6-A7C3-12EF-C9B7-B89FA2B2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B5C5C8-7F2A-253B-7392-3D31B332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45EE31-BB49-76C4-BD29-3CBC1BF4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6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3E69B1-6883-B82A-E94F-99CC309B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57D118-D0D5-CEF6-EEC6-D0A28F8B4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7E9A25-4C1F-CA1B-DF77-32419D7E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2767B8-3203-CA8D-55D1-71D19F99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8E5F2F-D7B5-1712-356E-77A68E18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3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B1DE93-01F3-2293-D4B8-655BBECF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A6EFD4-4DD0-C301-27EE-B3988BF0E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3E450A-80BA-6A57-CC1C-B555DF2A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A96BED-039B-275D-B6F5-F22BBFEC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FF75BB-FCC9-90A6-50A7-97A06C78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515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267693-52CE-D9F7-563C-6645CAA73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3D630C-B677-C731-7F56-1E9AFA28C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45EE75D-AADC-9327-86A4-F244DF46C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CD7C614-B819-8A21-94EE-4E1B3BE6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00AC1B-EEF9-C966-FC8B-E35CACD9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36F6962-38CE-0CE7-8E2E-47709ED0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90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3ED9F5-805A-4D3C-EFFF-99E63B86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F4E7D0-4835-B655-7A73-B7AA995AA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DE5F512-78A0-F3B6-F766-B85DE55D4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CC6EE4-2014-374E-64B6-2D0489BF9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00A2FE8-53CA-6687-F365-8FCBF4A74F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1AB7F9-DE84-90A1-5702-A4345ED7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ADEE337-0293-C8E2-4D7F-1CCB3395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A26EFE0-AADE-2937-80F3-D7A9D1D2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13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65204C-A54C-76C4-CA65-A454DD04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11F782A-F916-A6A0-6B79-152BF2E0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09424F4-D194-A366-143C-3FA92C6C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3E7FFF8-22C6-7DC8-5E80-E8FA51AC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09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8077179-6BA9-9574-38BB-9B11E6EC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3830513-D07C-7F60-5A2A-1A1CBE92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92E05A-F205-1BE3-F618-5D1971E3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1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3BFC50-EB78-6A27-5EE9-2063526F8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F92D32-7A21-8AA7-570C-B40B29426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B05C3A5-E8BB-BCF7-278D-C062125C6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7FF495-D79E-E254-F7FE-AD93FDD1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8F3F2F-7C2E-3CD2-34A3-82E026FE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BAB6BD-93AC-EBC0-F99E-DF60099C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86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9B3AE-7BBD-E2D0-4C4E-2861B4EA4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D3531D1-1D49-4983-6F85-05F464B4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13BFA4-DF65-D173-88FC-9A071AF7B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1081E9-07D9-ACB2-9FF8-B402952A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BF9EEB-79AB-3F7E-704A-827D36C2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91E9EA-BF78-FC49-4A6B-D87BF8D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250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870FB45-A00A-AEE1-A6D4-DC5CACBC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313597-1C12-89CD-CE28-29891A34C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918E54-D470-9FEC-FA94-6EB23305B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F0FDC-1F25-487D-BD7B-2D63F55C93D6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86F102-0905-07B4-E3EB-FE5A53F1F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6A9FD9-4CE8-BBE2-D62D-6DBA14253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9231D-3E91-45EB-9A4F-7BFC034013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31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B3DF0DF-6553-C7EC-048A-F15D454027E0}"/>
              </a:ext>
            </a:extLst>
          </p:cNvPr>
          <p:cNvSpPr txBox="1"/>
          <p:nvPr/>
        </p:nvSpPr>
        <p:spPr>
          <a:xfrm>
            <a:off x="278042" y="138336"/>
            <a:ext cx="7582423" cy="2000548"/>
          </a:xfrm>
          <a:prstGeom prst="rect">
            <a:avLst/>
          </a:prstGeom>
          <a:solidFill>
            <a:srgbClr val="F8F8F8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シェアカフェとミニシネマ「宮前舎」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長浜まちなかに新しいスペースが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OPE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Ｎ！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DA3E1CA-948A-FF16-FEB5-94166B7E2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2" y="2291209"/>
            <a:ext cx="4203708" cy="33041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5CA686-B20D-98A2-09B7-A1C31F285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11513" r="7943" b="923"/>
          <a:stretch/>
        </p:blipFill>
        <p:spPr>
          <a:xfrm>
            <a:off x="4570536" y="2291209"/>
            <a:ext cx="3733204" cy="229710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A2BE01-E69B-E5E3-1389-1ACBBC8535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8514"/>
          <a:stretch/>
        </p:blipFill>
        <p:spPr>
          <a:xfrm>
            <a:off x="278042" y="4671378"/>
            <a:ext cx="2935692" cy="207357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698D249-B30B-E9D4-70FF-C872D1E62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71" y="4740641"/>
            <a:ext cx="3340518" cy="200431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DCAE9BE-5A57-1B97-7A9B-D3D3684553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3" r="6382"/>
          <a:stretch/>
        </p:blipFill>
        <p:spPr>
          <a:xfrm>
            <a:off x="8480721" y="148461"/>
            <a:ext cx="3610218" cy="304676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CD231EB-E21F-FFF3-7160-7C05B24505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89" y="4740641"/>
            <a:ext cx="3455954" cy="20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2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16</Words>
  <Application>Microsoft Office PowerPoint</Application>
  <PresentationFormat>ワイド画面</PresentationFormat>
  <Paragraphs>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板山きよ美</dc:creator>
  <cp:lastModifiedBy>板山きよ美</cp:lastModifiedBy>
  <cp:revision>2</cp:revision>
  <dcterms:created xsi:type="dcterms:W3CDTF">2024-04-23T22:49:03Z</dcterms:created>
  <dcterms:modified xsi:type="dcterms:W3CDTF">2024-05-08T10:37:47Z</dcterms:modified>
</cp:coreProperties>
</file>